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6" autoAdjust="0"/>
    <p:restoredTop sz="90945"/>
  </p:normalViewPr>
  <p:slideViewPr>
    <p:cSldViewPr snapToGrid="0">
      <p:cViewPr varScale="1">
        <p:scale>
          <a:sx n="114" d="100"/>
          <a:sy n="114" d="100"/>
        </p:scale>
        <p:origin x="247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9" y="1054112"/>
            <a:ext cx="7543800" cy="1088068"/>
          </a:xfrm>
        </p:spPr>
        <p:txBody>
          <a:bodyPr>
            <a:normAutofit fontScale="90000"/>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5205355" y="1509433"/>
            <a:ext cx="3219227" cy="37496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43" y="962520"/>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TotalTime>
  <Words>2189</Words>
  <Application>Microsoft Macintosh PowerPoint</Application>
  <PresentationFormat>On-screen Show (4:3)</PresentationFormat>
  <Paragraphs>384</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24</cp:revision>
  <dcterms:created xsi:type="dcterms:W3CDTF">2018-10-14T04:50:33Z</dcterms:created>
  <dcterms:modified xsi:type="dcterms:W3CDTF">2018-11-05T22:28:37Z</dcterms:modified>
</cp:coreProperties>
</file>